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67" r:id="rId6"/>
    <p:sldId id="268" r:id="rId7"/>
    <p:sldId id="262" r:id="rId8"/>
    <p:sldId id="277" r:id="rId9"/>
    <p:sldId id="257" r:id="rId10"/>
    <p:sldId id="278" r:id="rId11"/>
    <p:sldId id="263" r:id="rId12"/>
    <p:sldId id="273" r:id="rId13"/>
    <p:sldId id="274" r:id="rId14"/>
    <p:sldId id="272" r:id="rId15"/>
    <p:sldId id="275" r:id="rId16"/>
    <p:sldId id="276" r:id="rId17"/>
    <p:sldId id="264" r:id="rId18"/>
    <p:sldId id="265" r:id="rId19"/>
    <p:sldId id="269" r:id="rId20"/>
    <p:sldId id="270" r:id="rId21"/>
    <p:sldId id="279" r:id="rId22"/>
    <p:sldId id="271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84" d="100"/>
          <a:sy n="84" d="100"/>
        </p:scale>
        <p:origin x="58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82BA22-D6B1-453C-838D-858F6CF53DB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81D9348-F915-4EBD-B80A-56F7D5A5C93D}">
      <dgm:prSet phldrT="[Текст]"/>
      <dgm:spPr/>
      <dgm:t>
        <a:bodyPr/>
        <a:lstStyle/>
        <a:p>
          <a:r>
            <a:rPr lang="uk-UA" dirty="0" smtClean="0"/>
            <a:t>І етап (Шкільний)</a:t>
          </a:r>
          <a:endParaRPr lang="uk-UA" dirty="0"/>
        </a:p>
      </dgm:t>
    </dgm:pt>
    <dgm:pt modelId="{D2613F9E-D9F6-4B30-A0F7-4DB535F35B43}" type="parTrans" cxnId="{D94E92A5-507E-40B1-9EB9-EC355CC24CCC}">
      <dgm:prSet/>
      <dgm:spPr/>
      <dgm:t>
        <a:bodyPr/>
        <a:lstStyle/>
        <a:p>
          <a:endParaRPr lang="uk-UA"/>
        </a:p>
      </dgm:t>
    </dgm:pt>
    <dgm:pt modelId="{9152A4A8-274D-4120-95BD-3AA325C95D85}" type="sibTrans" cxnId="{D94E92A5-507E-40B1-9EB9-EC355CC24CCC}">
      <dgm:prSet/>
      <dgm:spPr/>
      <dgm:t>
        <a:bodyPr/>
        <a:lstStyle/>
        <a:p>
          <a:endParaRPr lang="uk-UA"/>
        </a:p>
      </dgm:t>
    </dgm:pt>
    <dgm:pt modelId="{B7D5729D-9AE0-4D88-A11E-6C7293AF8020}">
      <dgm:prSet phldrT="[Текст]"/>
      <dgm:spPr/>
      <dgm:t>
        <a:bodyPr/>
        <a:lstStyle/>
        <a:p>
          <a:r>
            <a:rPr lang="uk-UA" dirty="0" smtClean="0"/>
            <a:t>ІІ етап (Районний)</a:t>
          </a:r>
          <a:endParaRPr lang="uk-UA" dirty="0"/>
        </a:p>
      </dgm:t>
    </dgm:pt>
    <dgm:pt modelId="{F932EFA8-C7F2-4D60-B9DE-332E7F1C9812}" type="parTrans" cxnId="{747B5E8B-A2DE-4240-9D89-99FD72EB54C4}">
      <dgm:prSet/>
      <dgm:spPr/>
      <dgm:t>
        <a:bodyPr/>
        <a:lstStyle/>
        <a:p>
          <a:endParaRPr lang="uk-UA"/>
        </a:p>
      </dgm:t>
    </dgm:pt>
    <dgm:pt modelId="{41B0A929-8AD0-4A17-BD00-21B9D2AD11C0}" type="sibTrans" cxnId="{747B5E8B-A2DE-4240-9D89-99FD72EB54C4}">
      <dgm:prSet/>
      <dgm:spPr/>
      <dgm:t>
        <a:bodyPr/>
        <a:lstStyle/>
        <a:p>
          <a:endParaRPr lang="uk-UA"/>
        </a:p>
      </dgm:t>
    </dgm:pt>
    <dgm:pt modelId="{E49565FC-1484-44C6-BB4B-E58405344180}">
      <dgm:prSet phldrT="[Текст]"/>
      <dgm:spPr/>
      <dgm:t>
        <a:bodyPr/>
        <a:lstStyle/>
        <a:p>
          <a:r>
            <a:rPr lang="uk-UA" dirty="0" smtClean="0"/>
            <a:t>ІІІ етап (Обласний)</a:t>
          </a:r>
          <a:endParaRPr lang="uk-UA" dirty="0"/>
        </a:p>
      </dgm:t>
    </dgm:pt>
    <dgm:pt modelId="{B1B28C14-B75A-43C0-A0B4-0026392256D8}" type="parTrans" cxnId="{EF52B3C2-0BC8-4D78-906B-7260DA1EBAE2}">
      <dgm:prSet/>
      <dgm:spPr/>
      <dgm:t>
        <a:bodyPr/>
        <a:lstStyle/>
        <a:p>
          <a:endParaRPr lang="uk-UA"/>
        </a:p>
      </dgm:t>
    </dgm:pt>
    <dgm:pt modelId="{594704C6-8F11-4DF7-AE53-0995CE385633}" type="sibTrans" cxnId="{EF52B3C2-0BC8-4D78-906B-7260DA1EBAE2}">
      <dgm:prSet/>
      <dgm:spPr/>
      <dgm:t>
        <a:bodyPr/>
        <a:lstStyle/>
        <a:p>
          <a:endParaRPr lang="uk-UA"/>
        </a:p>
      </dgm:t>
    </dgm:pt>
    <dgm:pt modelId="{39A3312A-7E12-410A-81A3-3A89C819D09C}">
      <dgm:prSet/>
      <dgm:spPr/>
      <dgm:t>
        <a:bodyPr/>
        <a:lstStyle/>
        <a:p>
          <a:r>
            <a:rPr lang="en-US" dirty="0" smtClean="0"/>
            <a:t>IV </a:t>
          </a:r>
          <a:r>
            <a:rPr lang="uk-UA" dirty="0" smtClean="0"/>
            <a:t>етап (Всеукраїнський)</a:t>
          </a:r>
          <a:endParaRPr lang="uk-UA" dirty="0"/>
        </a:p>
      </dgm:t>
    </dgm:pt>
    <dgm:pt modelId="{AA6CC337-23B4-4DE9-8F6D-A83C21DD36FC}" type="parTrans" cxnId="{4913C89B-BA4C-48F7-BBB9-14A70CF7AE54}">
      <dgm:prSet/>
      <dgm:spPr/>
      <dgm:t>
        <a:bodyPr/>
        <a:lstStyle/>
        <a:p>
          <a:endParaRPr lang="uk-UA"/>
        </a:p>
      </dgm:t>
    </dgm:pt>
    <dgm:pt modelId="{1B9642DC-5E8B-4A67-A9D4-B337601F87C4}" type="sibTrans" cxnId="{4913C89B-BA4C-48F7-BBB9-14A70CF7AE54}">
      <dgm:prSet/>
      <dgm:spPr/>
      <dgm:t>
        <a:bodyPr/>
        <a:lstStyle/>
        <a:p>
          <a:endParaRPr lang="uk-UA"/>
        </a:p>
      </dgm:t>
    </dgm:pt>
    <dgm:pt modelId="{3EB0D499-207A-4E96-96B3-15229D8795D3}" type="pres">
      <dgm:prSet presAssocID="{7982BA22-D6B1-453C-838D-858F6CF53DB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FCA7454-5B69-4F02-B946-76AF3DBB1E13}" type="pres">
      <dgm:prSet presAssocID="{B81D9348-F915-4EBD-B80A-56F7D5A5C93D}" presName="parentLin" presStyleCnt="0"/>
      <dgm:spPr/>
    </dgm:pt>
    <dgm:pt modelId="{F2BAA1C8-C944-4085-B3CD-9A84C6687E9D}" type="pres">
      <dgm:prSet presAssocID="{B81D9348-F915-4EBD-B80A-56F7D5A5C93D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89DAB91E-BACF-4BE7-A56C-CB65BE75F8E9}" type="pres">
      <dgm:prSet presAssocID="{B81D9348-F915-4EBD-B80A-56F7D5A5C93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8F723ED-E570-4B35-A061-2D471207B48A}" type="pres">
      <dgm:prSet presAssocID="{B81D9348-F915-4EBD-B80A-56F7D5A5C93D}" presName="negativeSpace" presStyleCnt="0"/>
      <dgm:spPr/>
    </dgm:pt>
    <dgm:pt modelId="{4DC14872-981C-46C6-8770-DBDE93E217BB}" type="pres">
      <dgm:prSet presAssocID="{B81D9348-F915-4EBD-B80A-56F7D5A5C93D}" presName="childText" presStyleLbl="conFgAcc1" presStyleIdx="0" presStyleCnt="4">
        <dgm:presLayoutVars>
          <dgm:bulletEnabled val="1"/>
        </dgm:presLayoutVars>
      </dgm:prSet>
      <dgm:spPr/>
    </dgm:pt>
    <dgm:pt modelId="{778D7DF0-B7E4-4C2C-B29E-1C03796BBBD2}" type="pres">
      <dgm:prSet presAssocID="{9152A4A8-274D-4120-95BD-3AA325C95D85}" presName="spaceBetweenRectangles" presStyleCnt="0"/>
      <dgm:spPr/>
    </dgm:pt>
    <dgm:pt modelId="{A5E6C451-B604-49A4-AD08-1EC38C6F4841}" type="pres">
      <dgm:prSet presAssocID="{B7D5729D-9AE0-4D88-A11E-6C7293AF8020}" presName="parentLin" presStyleCnt="0"/>
      <dgm:spPr/>
    </dgm:pt>
    <dgm:pt modelId="{D2E2FEE0-8B9D-4842-B1E9-DE24DFDE51A6}" type="pres">
      <dgm:prSet presAssocID="{B7D5729D-9AE0-4D88-A11E-6C7293AF8020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A7E25543-BEB6-4A33-B27A-A30EC9BE2F07}" type="pres">
      <dgm:prSet presAssocID="{B7D5729D-9AE0-4D88-A11E-6C7293AF802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E776BF3-092F-4EED-B26A-7A477261984A}" type="pres">
      <dgm:prSet presAssocID="{B7D5729D-9AE0-4D88-A11E-6C7293AF8020}" presName="negativeSpace" presStyleCnt="0"/>
      <dgm:spPr/>
    </dgm:pt>
    <dgm:pt modelId="{997D3643-E2AE-44EB-A909-FDC623A65332}" type="pres">
      <dgm:prSet presAssocID="{B7D5729D-9AE0-4D88-A11E-6C7293AF8020}" presName="childText" presStyleLbl="conFgAcc1" presStyleIdx="1" presStyleCnt="4">
        <dgm:presLayoutVars>
          <dgm:bulletEnabled val="1"/>
        </dgm:presLayoutVars>
      </dgm:prSet>
      <dgm:spPr/>
    </dgm:pt>
    <dgm:pt modelId="{55B80A19-23B2-4EE4-B662-0979A7AE005F}" type="pres">
      <dgm:prSet presAssocID="{41B0A929-8AD0-4A17-BD00-21B9D2AD11C0}" presName="spaceBetweenRectangles" presStyleCnt="0"/>
      <dgm:spPr/>
    </dgm:pt>
    <dgm:pt modelId="{B821C2A8-6251-4E72-8933-E4CAD2C2AECA}" type="pres">
      <dgm:prSet presAssocID="{E49565FC-1484-44C6-BB4B-E58405344180}" presName="parentLin" presStyleCnt="0"/>
      <dgm:spPr/>
    </dgm:pt>
    <dgm:pt modelId="{4FDD34F2-545C-4FCB-BD0B-72CCA6FA8914}" type="pres">
      <dgm:prSet presAssocID="{E49565FC-1484-44C6-BB4B-E58405344180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8E04EC23-AC18-4C7F-9CC6-784E78C29CE5}" type="pres">
      <dgm:prSet presAssocID="{E49565FC-1484-44C6-BB4B-E5840534418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8E7D35-C3FF-4189-8012-854E27FD40B9}" type="pres">
      <dgm:prSet presAssocID="{E49565FC-1484-44C6-BB4B-E58405344180}" presName="negativeSpace" presStyleCnt="0"/>
      <dgm:spPr/>
    </dgm:pt>
    <dgm:pt modelId="{5D9FAEF5-C8C1-442D-BC8B-3C640EBE4A8E}" type="pres">
      <dgm:prSet presAssocID="{E49565FC-1484-44C6-BB4B-E58405344180}" presName="childText" presStyleLbl="conFgAcc1" presStyleIdx="2" presStyleCnt="4">
        <dgm:presLayoutVars>
          <dgm:bulletEnabled val="1"/>
        </dgm:presLayoutVars>
      </dgm:prSet>
      <dgm:spPr/>
    </dgm:pt>
    <dgm:pt modelId="{979A1C13-338F-421A-A59E-CAFF11168375}" type="pres">
      <dgm:prSet presAssocID="{594704C6-8F11-4DF7-AE53-0995CE385633}" presName="spaceBetweenRectangles" presStyleCnt="0"/>
      <dgm:spPr/>
    </dgm:pt>
    <dgm:pt modelId="{4797F2B1-9C3B-4423-9A5C-1D477664C1B4}" type="pres">
      <dgm:prSet presAssocID="{39A3312A-7E12-410A-81A3-3A89C819D09C}" presName="parentLin" presStyleCnt="0"/>
      <dgm:spPr/>
    </dgm:pt>
    <dgm:pt modelId="{5D662845-DA0F-4A37-A42E-562BA6022650}" type="pres">
      <dgm:prSet presAssocID="{39A3312A-7E12-410A-81A3-3A89C819D09C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D925AD6D-7A3E-4FD7-8311-DA24DEC879AB}" type="pres">
      <dgm:prSet presAssocID="{39A3312A-7E12-410A-81A3-3A89C819D09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68F697A-1938-4514-8165-70E83C230AA7}" type="pres">
      <dgm:prSet presAssocID="{39A3312A-7E12-410A-81A3-3A89C819D09C}" presName="negativeSpace" presStyleCnt="0"/>
      <dgm:spPr/>
    </dgm:pt>
    <dgm:pt modelId="{7A0E8F0D-BC04-40D7-A0FF-A45CF12A8D69}" type="pres">
      <dgm:prSet presAssocID="{39A3312A-7E12-410A-81A3-3A89C819D09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BACF5DC-B424-4ACF-B0C5-A0446150F486}" type="presOf" srcId="{E49565FC-1484-44C6-BB4B-E58405344180}" destId="{8E04EC23-AC18-4C7F-9CC6-784E78C29CE5}" srcOrd="1" destOrd="0" presId="urn:microsoft.com/office/officeart/2005/8/layout/list1"/>
    <dgm:cxn modelId="{747B5E8B-A2DE-4240-9D89-99FD72EB54C4}" srcId="{7982BA22-D6B1-453C-838D-858F6CF53DBE}" destId="{B7D5729D-9AE0-4D88-A11E-6C7293AF8020}" srcOrd="1" destOrd="0" parTransId="{F932EFA8-C7F2-4D60-B9DE-332E7F1C9812}" sibTransId="{41B0A929-8AD0-4A17-BD00-21B9D2AD11C0}"/>
    <dgm:cxn modelId="{8130EF94-1453-46A9-811C-108FFF27643F}" type="presOf" srcId="{B81D9348-F915-4EBD-B80A-56F7D5A5C93D}" destId="{F2BAA1C8-C944-4085-B3CD-9A84C6687E9D}" srcOrd="0" destOrd="0" presId="urn:microsoft.com/office/officeart/2005/8/layout/list1"/>
    <dgm:cxn modelId="{EF52B3C2-0BC8-4D78-906B-7260DA1EBAE2}" srcId="{7982BA22-D6B1-453C-838D-858F6CF53DBE}" destId="{E49565FC-1484-44C6-BB4B-E58405344180}" srcOrd="2" destOrd="0" parTransId="{B1B28C14-B75A-43C0-A0B4-0026392256D8}" sibTransId="{594704C6-8F11-4DF7-AE53-0995CE385633}"/>
    <dgm:cxn modelId="{922B67DE-D484-44F9-8255-29833D06E8A2}" type="presOf" srcId="{B7D5729D-9AE0-4D88-A11E-6C7293AF8020}" destId="{A7E25543-BEB6-4A33-B27A-A30EC9BE2F07}" srcOrd="1" destOrd="0" presId="urn:microsoft.com/office/officeart/2005/8/layout/list1"/>
    <dgm:cxn modelId="{7B4ABC07-D7B8-44BD-AA72-432A3C4703FA}" type="presOf" srcId="{7982BA22-D6B1-453C-838D-858F6CF53DBE}" destId="{3EB0D499-207A-4E96-96B3-15229D8795D3}" srcOrd="0" destOrd="0" presId="urn:microsoft.com/office/officeart/2005/8/layout/list1"/>
    <dgm:cxn modelId="{5940E103-50F5-4F66-A5BD-8C10D471A6EE}" type="presOf" srcId="{E49565FC-1484-44C6-BB4B-E58405344180}" destId="{4FDD34F2-545C-4FCB-BD0B-72CCA6FA8914}" srcOrd="0" destOrd="0" presId="urn:microsoft.com/office/officeart/2005/8/layout/list1"/>
    <dgm:cxn modelId="{F4D49075-E6BA-47AA-BAA4-D1E17F72937D}" type="presOf" srcId="{B81D9348-F915-4EBD-B80A-56F7D5A5C93D}" destId="{89DAB91E-BACF-4BE7-A56C-CB65BE75F8E9}" srcOrd="1" destOrd="0" presId="urn:microsoft.com/office/officeart/2005/8/layout/list1"/>
    <dgm:cxn modelId="{DB5E382A-182B-4B1B-858E-DBEE52C1B9F6}" type="presOf" srcId="{39A3312A-7E12-410A-81A3-3A89C819D09C}" destId="{5D662845-DA0F-4A37-A42E-562BA6022650}" srcOrd="0" destOrd="0" presId="urn:microsoft.com/office/officeart/2005/8/layout/list1"/>
    <dgm:cxn modelId="{865791B8-CF27-4852-B65E-15170711369B}" type="presOf" srcId="{39A3312A-7E12-410A-81A3-3A89C819D09C}" destId="{D925AD6D-7A3E-4FD7-8311-DA24DEC879AB}" srcOrd="1" destOrd="0" presId="urn:microsoft.com/office/officeart/2005/8/layout/list1"/>
    <dgm:cxn modelId="{D94E92A5-507E-40B1-9EB9-EC355CC24CCC}" srcId="{7982BA22-D6B1-453C-838D-858F6CF53DBE}" destId="{B81D9348-F915-4EBD-B80A-56F7D5A5C93D}" srcOrd="0" destOrd="0" parTransId="{D2613F9E-D9F6-4B30-A0F7-4DB535F35B43}" sibTransId="{9152A4A8-274D-4120-95BD-3AA325C95D85}"/>
    <dgm:cxn modelId="{4913C89B-BA4C-48F7-BBB9-14A70CF7AE54}" srcId="{7982BA22-D6B1-453C-838D-858F6CF53DBE}" destId="{39A3312A-7E12-410A-81A3-3A89C819D09C}" srcOrd="3" destOrd="0" parTransId="{AA6CC337-23B4-4DE9-8F6D-A83C21DD36FC}" sibTransId="{1B9642DC-5E8B-4A67-A9D4-B337601F87C4}"/>
    <dgm:cxn modelId="{FB7C5D8E-9D9A-4A88-8E56-B6E21BCEC55C}" type="presOf" srcId="{B7D5729D-9AE0-4D88-A11E-6C7293AF8020}" destId="{D2E2FEE0-8B9D-4842-B1E9-DE24DFDE51A6}" srcOrd="0" destOrd="0" presId="urn:microsoft.com/office/officeart/2005/8/layout/list1"/>
    <dgm:cxn modelId="{F630BEEA-BACC-41F6-8E35-D5FFB9CFA02F}" type="presParOf" srcId="{3EB0D499-207A-4E96-96B3-15229D8795D3}" destId="{5FCA7454-5B69-4F02-B946-76AF3DBB1E13}" srcOrd="0" destOrd="0" presId="urn:microsoft.com/office/officeart/2005/8/layout/list1"/>
    <dgm:cxn modelId="{C7D87D36-93D2-4C66-A3C9-8D1D104C46AA}" type="presParOf" srcId="{5FCA7454-5B69-4F02-B946-76AF3DBB1E13}" destId="{F2BAA1C8-C944-4085-B3CD-9A84C6687E9D}" srcOrd="0" destOrd="0" presId="urn:microsoft.com/office/officeart/2005/8/layout/list1"/>
    <dgm:cxn modelId="{D7930E8B-E7B1-4C4E-8542-349DD59E6701}" type="presParOf" srcId="{5FCA7454-5B69-4F02-B946-76AF3DBB1E13}" destId="{89DAB91E-BACF-4BE7-A56C-CB65BE75F8E9}" srcOrd="1" destOrd="0" presId="urn:microsoft.com/office/officeart/2005/8/layout/list1"/>
    <dgm:cxn modelId="{8B81A358-523F-4D7E-8081-2F3910B2AC18}" type="presParOf" srcId="{3EB0D499-207A-4E96-96B3-15229D8795D3}" destId="{58F723ED-E570-4B35-A061-2D471207B48A}" srcOrd="1" destOrd="0" presId="urn:microsoft.com/office/officeart/2005/8/layout/list1"/>
    <dgm:cxn modelId="{3D32BF45-4317-4538-A651-263DD4E23E7A}" type="presParOf" srcId="{3EB0D499-207A-4E96-96B3-15229D8795D3}" destId="{4DC14872-981C-46C6-8770-DBDE93E217BB}" srcOrd="2" destOrd="0" presId="urn:microsoft.com/office/officeart/2005/8/layout/list1"/>
    <dgm:cxn modelId="{D20B4FF7-1093-4D15-8BC0-45A05C208A9A}" type="presParOf" srcId="{3EB0D499-207A-4E96-96B3-15229D8795D3}" destId="{778D7DF0-B7E4-4C2C-B29E-1C03796BBBD2}" srcOrd="3" destOrd="0" presId="urn:microsoft.com/office/officeart/2005/8/layout/list1"/>
    <dgm:cxn modelId="{E3E64B36-629C-41CD-9002-C5FB9C4BEA03}" type="presParOf" srcId="{3EB0D499-207A-4E96-96B3-15229D8795D3}" destId="{A5E6C451-B604-49A4-AD08-1EC38C6F4841}" srcOrd="4" destOrd="0" presId="urn:microsoft.com/office/officeart/2005/8/layout/list1"/>
    <dgm:cxn modelId="{58F10E1D-C979-4B2C-8003-1C4A45264AF5}" type="presParOf" srcId="{A5E6C451-B604-49A4-AD08-1EC38C6F4841}" destId="{D2E2FEE0-8B9D-4842-B1E9-DE24DFDE51A6}" srcOrd="0" destOrd="0" presId="urn:microsoft.com/office/officeart/2005/8/layout/list1"/>
    <dgm:cxn modelId="{89981FB9-5AF0-47D4-8714-840002343A53}" type="presParOf" srcId="{A5E6C451-B604-49A4-AD08-1EC38C6F4841}" destId="{A7E25543-BEB6-4A33-B27A-A30EC9BE2F07}" srcOrd="1" destOrd="0" presId="urn:microsoft.com/office/officeart/2005/8/layout/list1"/>
    <dgm:cxn modelId="{D5963DDF-03C3-48D3-B712-D0E3553B0BF2}" type="presParOf" srcId="{3EB0D499-207A-4E96-96B3-15229D8795D3}" destId="{1E776BF3-092F-4EED-B26A-7A477261984A}" srcOrd="5" destOrd="0" presId="urn:microsoft.com/office/officeart/2005/8/layout/list1"/>
    <dgm:cxn modelId="{2249C791-409E-4660-AA57-F3B70B8627B5}" type="presParOf" srcId="{3EB0D499-207A-4E96-96B3-15229D8795D3}" destId="{997D3643-E2AE-44EB-A909-FDC623A65332}" srcOrd="6" destOrd="0" presId="urn:microsoft.com/office/officeart/2005/8/layout/list1"/>
    <dgm:cxn modelId="{DB0B3399-2112-43F5-8F51-7CEA5EB6C868}" type="presParOf" srcId="{3EB0D499-207A-4E96-96B3-15229D8795D3}" destId="{55B80A19-23B2-4EE4-B662-0979A7AE005F}" srcOrd="7" destOrd="0" presId="urn:microsoft.com/office/officeart/2005/8/layout/list1"/>
    <dgm:cxn modelId="{F1233FF7-75B4-44AB-87A7-45930FDB54B1}" type="presParOf" srcId="{3EB0D499-207A-4E96-96B3-15229D8795D3}" destId="{B821C2A8-6251-4E72-8933-E4CAD2C2AECA}" srcOrd="8" destOrd="0" presId="urn:microsoft.com/office/officeart/2005/8/layout/list1"/>
    <dgm:cxn modelId="{0756CDF4-B50D-451C-8C28-24295ED5201D}" type="presParOf" srcId="{B821C2A8-6251-4E72-8933-E4CAD2C2AECA}" destId="{4FDD34F2-545C-4FCB-BD0B-72CCA6FA8914}" srcOrd="0" destOrd="0" presId="urn:microsoft.com/office/officeart/2005/8/layout/list1"/>
    <dgm:cxn modelId="{7A4232E4-E7FB-4420-88CD-E9FD11ED5263}" type="presParOf" srcId="{B821C2A8-6251-4E72-8933-E4CAD2C2AECA}" destId="{8E04EC23-AC18-4C7F-9CC6-784E78C29CE5}" srcOrd="1" destOrd="0" presId="urn:microsoft.com/office/officeart/2005/8/layout/list1"/>
    <dgm:cxn modelId="{F7FB8A90-0F27-4554-9BB7-69AC7E4B631D}" type="presParOf" srcId="{3EB0D499-207A-4E96-96B3-15229D8795D3}" destId="{CD8E7D35-C3FF-4189-8012-854E27FD40B9}" srcOrd="9" destOrd="0" presId="urn:microsoft.com/office/officeart/2005/8/layout/list1"/>
    <dgm:cxn modelId="{2A699321-1196-4693-8920-14FBDC6C3896}" type="presParOf" srcId="{3EB0D499-207A-4E96-96B3-15229D8795D3}" destId="{5D9FAEF5-C8C1-442D-BC8B-3C640EBE4A8E}" srcOrd="10" destOrd="0" presId="urn:microsoft.com/office/officeart/2005/8/layout/list1"/>
    <dgm:cxn modelId="{F1752CF1-1807-4479-8919-DD6DA4EEC452}" type="presParOf" srcId="{3EB0D499-207A-4E96-96B3-15229D8795D3}" destId="{979A1C13-338F-421A-A59E-CAFF11168375}" srcOrd="11" destOrd="0" presId="urn:microsoft.com/office/officeart/2005/8/layout/list1"/>
    <dgm:cxn modelId="{DA6F6316-CE0A-46BB-8EBC-CAC0F5006A1C}" type="presParOf" srcId="{3EB0D499-207A-4E96-96B3-15229D8795D3}" destId="{4797F2B1-9C3B-4423-9A5C-1D477664C1B4}" srcOrd="12" destOrd="0" presId="urn:microsoft.com/office/officeart/2005/8/layout/list1"/>
    <dgm:cxn modelId="{762EFFE4-3CFE-4013-8E87-B30356257DC7}" type="presParOf" srcId="{4797F2B1-9C3B-4423-9A5C-1D477664C1B4}" destId="{5D662845-DA0F-4A37-A42E-562BA6022650}" srcOrd="0" destOrd="0" presId="urn:microsoft.com/office/officeart/2005/8/layout/list1"/>
    <dgm:cxn modelId="{7A7BD095-E595-453E-AE8F-5393912C0D40}" type="presParOf" srcId="{4797F2B1-9C3B-4423-9A5C-1D477664C1B4}" destId="{D925AD6D-7A3E-4FD7-8311-DA24DEC879AB}" srcOrd="1" destOrd="0" presId="urn:microsoft.com/office/officeart/2005/8/layout/list1"/>
    <dgm:cxn modelId="{F484B465-6D0B-430D-BD1F-CD2BEF13BC3C}" type="presParOf" srcId="{3EB0D499-207A-4E96-96B3-15229D8795D3}" destId="{C68F697A-1938-4514-8165-70E83C230AA7}" srcOrd="13" destOrd="0" presId="urn:microsoft.com/office/officeart/2005/8/layout/list1"/>
    <dgm:cxn modelId="{175EC651-EB00-4411-A765-E0C93E93A993}" type="presParOf" srcId="{3EB0D499-207A-4E96-96B3-15229D8795D3}" destId="{7A0E8F0D-BC04-40D7-A0FF-A45CF12A8D6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912E76-6992-4346-99AB-C7B1560AA5E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C97FD6F-6B28-48BE-B1E5-E18E96480053}">
      <dgm:prSet phldrT="[Текст]"/>
      <dgm:spPr/>
      <dgm:t>
        <a:bodyPr/>
        <a:lstStyle/>
        <a:p>
          <a:r>
            <a:rPr lang="uk-UA" dirty="0" smtClean="0"/>
            <a:t>ІІ етап</a:t>
          </a:r>
        </a:p>
        <a:p>
          <a:r>
            <a:rPr lang="uk-UA" dirty="0" smtClean="0"/>
            <a:t>(районний, міський)</a:t>
          </a:r>
          <a:endParaRPr lang="uk-UA" dirty="0"/>
        </a:p>
      </dgm:t>
    </dgm:pt>
    <dgm:pt modelId="{7CD75B6F-C8E8-4928-A5C1-34A690ADB980}" type="parTrans" cxnId="{7011A5BF-4960-466D-B4CB-1EB17441095A}">
      <dgm:prSet/>
      <dgm:spPr/>
      <dgm:t>
        <a:bodyPr/>
        <a:lstStyle/>
        <a:p>
          <a:endParaRPr lang="uk-UA"/>
        </a:p>
      </dgm:t>
    </dgm:pt>
    <dgm:pt modelId="{CAB824CD-3C18-4171-A3F3-9A8EB78E55DB}" type="sibTrans" cxnId="{7011A5BF-4960-466D-B4CB-1EB17441095A}">
      <dgm:prSet/>
      <dgm:spPr/>
      <dgm:t>
        <a:bodyPr/>
        <a:lstStyle/>
        <a:p>
          <a:endParaRPr lang="uk-UA"/>
        </a:p>
      </dgm:t>
    </dgm:pt>
    <dgm:pt modelId="{754206F8-4749-4286-84FC-AE3F8E9BB706}">
      <dgm:prSet phldrT="[Текст]"/>
      <dgm:spPr/>
      <dgm:t>
        <a:bodyPr/>
        <a:lstStyle/>
        <a:p>
          <a:r>
            <a:rPr lang="uk-UA" dirty="0" smtClean="0"/>
            <a:t>Теоретичний</a:t>
          </a:r>
          <a:endParaRPr lang="uk-UA" dirty="0"/>
        </a:p>
      </dgm:t>
    </dgm:pt>
    <dgm:pt modelId="{5EFA43A6-CA0E-41FA-9BF0-5D4EA8A94C08}" type="parTrans" cxnId="{90ED5613-8C7C-4444-9640-0369FE55DFA4}">
      <dgm:prSet/>
      <dgm:spPr/>
      <dgm:t>
        <a:bodyPr/>
        <a:lstStyle/>
        <a:p>
          <a:endParaRPr lang="uk-UA"/>
        </a:p>
      </dgm:t>
    </dgm:pt>
    <dgm:pt modelId="{61AC0C28-A502-4B04-A447-810A7FC749A7}" type="sibTrans" cxnId="{90ED5613-8C7C-4444-9640-0369FE55DFA4}">
      <dgm:prSet/>
      <dgm:spPr/>
      <dgm:t>
        <a:bodyPr/>
        <a:lstStyle/>
        <a:p>
          <a:endParaRPr lang="uk-UA"/>
        </a:p>
      </dgm:t>
    </dgm:pt>
    <dgm:pt modelId="{92A7A6AB-58BD-45BF-83FB-2C2BFBAB3405}">
      <dgm:prSet phldrT="[Текст]"/>
      <dgm:spPr/>
      <dgm:t>
        <a:bodyPr/>
        <a:lstStyle/>
        <a:p>
          <a:r>
            <a:rPr lang="uk-UA" dirty="0" smtClean="0"/>
            <a:t>Практичний</a:t>
          </a:r>
          <a:endParaRPr lang="uk-UA" dirty="0"/>
        </a:p>
      </dgm:t>
    </dgm:pt>
    <dgm:pt modelId="{951EE00C-64D5-4AD9-9158-F0563F6E4029}" type="parTrans" cxnId="{5B961E91-9A64-4FA1-A376-A32D1E1CA4DF}">
      <dgm:prSet/>
      <dgm:spPr/>
      <dgm:t>
        <a:bodyPr/>
        <a:lstStyle/>
        <a:p>
          <a:endParaRPr lang="uk-UA"/>
        </a:p>
      </dgm:t>
    </dgm:pt>
    <dgm:pt modelId="{2348F648-1EEE-48D8-8BA6-E4EB22914481}" type="sibTrans" cxnId="{5B961E91-9A64-4FA1-A376-A32D1E1CA4DF}">
      <dgm:prSet/>
      <dgm:spPr/>
      <dgm:t>
        <a:bodyPr/>
        <a:lstStyle/>
        <a:p>
          <a:endParaRPr lang="uk-UA"/>
        </a:p>
      </dgm:t>
    </dgm:pt>
    <dgm:pt modelId="{B83CBABF-95B8-44A6-B2FB-EACBDB0CBD88}">
      <dgm:prSet phldrT="[Текст]"/>
      <dgm:spPr/>
      <dgm:t>
        <a:bodyPr/>
        <a:lstStyle/>
        <a:p>
          <a:r>
            <a:rPr lang="uk-UA" dirty="0" smtClean="0"/>
            <a:t>ІІІ етап</a:t>
          </a:r>
        </a:p>
        <a:p>
          <a:r>
            <a:rPr lang="uk-UA" dirty="0" smtClean="0"/>
            <a:t>(обласний)</a:t>
          </a:r>
          <a:endParaRPr lang="uk-UA" dirty="0"/>
        </a:p>
      </dgm:t>
    </dgm:pt>
    <dgm:pt modelId="{55E3C017-D94C-4B6A-ACC4-DBF973185754}" type="parTrans" cxnId="{411C3480-77B2-447A-BA64-77AA8CA26098}">
      <dgm:prSet/>
      <dgm:spPr/>
      <dgm:t>
        <a:bodyPr/>
        <a:lstStyle/>
        <a:p>
          <a:endParaRPr lang="uk-UA"/>
        </a:p>
      </dgm:t>
    </dgm:pt>
    <dgm:pt modelId="{9731264E-C3DA-4A14-9C97-61F894E1DEEB}" type="sibTrans" cxnId="{411C3480-77B2-447A-BA64-77AA8CA26098}">
      <dgm:prSet/>
      <dgm:spPr/>
      <dgm:t>
        <a:bodyPr/>
        <a:lstStyle/>
        <a:p>
          <a:endParaRPr lang="uk-UA"/>
        </a:p>
      </dgm:t>
    </dgm:pt>
    <dgm:pt modelId="{910D8C8B-8302-4342-A903-78CF9E15DB72}">
      <dgm:prSet phldrT="[Текст]"/>
      <dgm:spPr/>
      <dgm:t>
        <a:bodyPr/>
        <a:lstStyle/>
        <a:p>
          <a:r>
            <a:rPr lang="uk-UA" dirty="0" smtClean="0"/>
            <a:t>Теоретичний</a:t>
          </a:r>
          <a:endParaRPr lang="uk-UA" dirty="0"/>
        </a:p>
      </dgm:t>
    </dgm:pt>
    <dgm:pt modelId="{5407D0B3-C65F-4504-A5E8-C06C4A6DA77B}" type="sibTrans" cxnId="{5871B25A-E5AA-4AAE-A612-74560346D975}">
      <dgm:prSet/>
      <dgm:spPr/>
      <dgm:t>
        <a:bodyPr/>
        <a:lstStyle/>
        <a:p>
          <a:endParaRPr lang="uk-UA"/>
        </a:p>
      </dgm:t>
    </dgm:pt>
    <dgm:pt modelId="{E80C1F91-FB91-40B9-AD3E-EE9DC4F7B8EF}" type="parTrans" cxnId="{5871B25A-E5AA-4AAE-A612-74560346D975}">
      <dgm:prSet/>
      <dgm:spPr/>
      <dgm:t>
        <a:bodyPr/>
        <a:lstStyle/>
        <a:p>
          <a:endParaRPr lang="uk-UA"/>
        </a:p>
      </dgm:t>
    </dgm:pt>
    <dgm:pt modelId="{E1E4C2D3-B6B8-435F-A63C-9843EFD55236}">
      <dgm:prSet phldrT="[Текст]"/>
      <dgm:spPr/>
      <dgm:t>
        <a:bodyPr/>
        <a:lstStyle/>
        <a:p>
          <a:r>
            <a:rPr lang="uk-UA" dirty="0" smtClean="0"/>
            <a:t>Практичний</a:t>
          </a:r>
          <a:endParaRPr lang="uk-UA" dirty="0"/>
        </a:p>
      </dgm:t>
    </dgm:pt>
    <dgm:pt modelId="{4FBBA50E-7DDF-4DF2-BF03-67FB2DBCAF30}" type="sibTrans" cxnId="{D5ED1A0B-AECE-47BB-A346-B2813A3833C3}">
      <dgm:prSet/>
      <dgm:spPr/>
      <dgm:t>
        <a:bodyPr/>
        <a:lstStyle/>
        <a:p>
          <a:endParaRPr lang="uk-UA"/>
        </a:p>
      </dgm:t>
    </dgm:pt>
    <dgm:pt modelId="{6AF22172-E4DD-46C2-85B0-F350C30C7FD9}" type="parTrans" cxnId="{D5ED1A0B-AECE-47BB-A346-B2813A3833C3}">
      <dgm:prSet/>
      <dgm:spPr/>
      <dgm:t>
        <a:bodyPr/>
        <a:lstStyle/>
        <a:p>
          <a:endParaRPr lang="uk-UA"/>
        </a:p>
      </dgm:t>
    </dgm:pt>
    <dgm:pt modelId="{AB63A39A-8E8A-4418-92FD-099ACC5B7681}" type="pres">
      <dgm:prSet presAssocID="{82912E76-6992-4346-99AB-C7B1560AA5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2A0F837-EED3-4CCA-A0B2-B4182F851F7A}" type="pres">
      <dgm:prSet presAssocID="{8C97FD6F-6B28-48BE-B1E5-E18E96480053}" presName="composite" presStyleCnt="0"/>
      <dgm:spPr/>
    </dgm:pt>
    <dgm:pt modelId="{74F9EF6C-A064-4926-A453-BB960F1BD1CB}" type="pres">
      <dgm:prSet presAssocID="{8C97FD6F-6B28-48BE-B1E5-E18E9648005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8B21C1-1F6F-4B98-9845-E793D0623B5B}" type="pres">
      <dgm:prSet presAssocID="{8C97FD6F-6B28-48BE-B1E5-E18E9648005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E57364E-A686-4D90-9EE0-0A0DEFA06487}" type="pres">
      <dgm:prSet presAssocID="{CAB824CD-3C18-4171-A3F3-9A8EB78E55DB}" presName="space" presStyleCnt="0"/>
      <dgm:spPr/>
    </dgm:pt>
    <dgm:pt modelId="{1F2D740A-D1DD-49DB-972D-A031E53A5351}" type="pres">
      <dgm:prSet presAssocID="{B83CBABF-95B8-44A6-B2FB-EACBDB0CBD88}" presName="composite" presStyleCnt="0"/>
      <dgm:spPr/>
    </dgm:pt>
    <dgm:pt modelId="{2197EF46-5E71-49B9-8885-8CDE37853A34}" type="pres">
      <dgm:prSet presAssocID="{B83CBABF-95B8-44A6-B2FB-EACBDB0CBD8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CC83C0-BF13-4A21-940D-76EBFE3B1207}" type="pres">
      <dgm:prSet presAssocID="{B83CBABF-95B8-44A6-B2FB-EACBDB0CBD8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B961E91-9A64-4FA1-A376-A32D1E1CA4DF}" srcId="{8C97FD6F-6B28-48BE-B1E5-E18E96480053}" destId="{92A7A6AB-58BD-45BF-83FB-2C2BFBAB3405}" srcOrd="1" destOrd="0" parTransId="{951EE00C-64D5-4AD9-9158-F0563F6E4029}" sibTransId="{2348F648-1EEE-48D8-8BA6-E4EB22914481}"/>
    <dgm:cxn modelId="{411C3480-77B2-447A-BA64-77AA8CA26098}" srcId="{82912E76-6992-4346-99AB-C7B1560AA5E8}" destId="{B83CBABF-95B8-44A6-B2FB-EACBDB0CBD88}" srcOrd="1" destOrd="0" parTransId="{55E3C017-D94C-4B6A-ACC4-DBF973185754}" sibTransId="{9731264E-C3DA-4A14-9C97-61F894E1DEEB}"/>
    <dgm:cxn modelId="{2B40EC8B-3712-4667-8100-D32CD9E72CB3}" type="presOf" srcId="{E1E4C2D3-B6B8-435F-A63C-9843EFD55236}" destId="{8DCC83C0-BF13-4A21-940D-76EBFE3B1207}" srcOrd="0" destOrd="1" presId="urn:microsoft.com/office/officeart/2005/8/layout/hList1"/>
    <dgm:cxn modelId="{DC781684-C602-4FAE-9BFF-8E2128181B63}" type="presOf" srcId="{92A7A6AB-58BD-45BF-83FB-2C2BFBAB3405}" destId="{0F8B21C1-1F6F-4B98-9845-E793D0623B5B}" srcOrd="0" destOrd="1" presId="urn:microsoft.com/office/officeart/2005/8/layout/hList1"/>
    <dgm:cxn modelId="{9ADB4E8C-C47E-46A9-AFEE-F9670703E31A}" type="presOf" srcId="{754206F8-4749-4286-84FC-AE3F8E9BB706}" destId="{0F8B21C1-1F6F-4B98-9845-E793D0623B5B}" srcOrd="0" destOrd="0" presId="urn:microsoft.com/office/officeart/2005/8/layout/hList1"/>
    <dgm:cxn modelId="{D5ED1A0B-AECE-47BB-A346-B2813A3833C3}" srcId="{B83CBABF-95B8-44A6-B2FB-EACBDB0CBD88}" destId="{E1E4C2D3-B6B8-435F-A63C-9843EFD55236}" srcOrd="1" destOrd="0" parTransId="{6AF22172-E4DD-46C2-85B0-F350C30C7FD9}" sibTransId="{4FBBA50E-7DDF-4DF2-BF03-67FB2DBCAF30}"/>
    <dgm:cxn modelId="{7011A5BF-4960-466D-B4CB-1EB17441095A}" srcId="{82912E76-6992-4346-99AB-C7B1560AA5E8}" destId="{8C97FD6F-6B28-48BE-B1E5-E18E96480053}" srcOrd="0" destOrd="0" parTransId="{7CD75B6F-C8E8-4928-A5C1-34A690ADB980}" sibTransId="{CAB824CD-3C18-4171-A3F3-9A8EB78E55DB}"/>
    <dgm:cxn modelId="{90ED5613-8C7C-4444-9640-0369FE55DFA4}" srcId="{8C97FD6F-6B28-48BE-B1E5-E18E96480053}" destId="{754206F8-4749-4286-84FC-AE3F8E9BB706}" srcOrd="0" destOrd="0" parTransId="{5EFA43A6-CA0E-41FA-9BF0-5D4EA8A94C08}" sibTransId="{61AC0C28-A502-4B04-A447-810A7FC749A7}"/>
    <dgm:cxn modelId="{DE5C5111-7273-47D8-97BA-E97170DCD2E7}" type="presOf" srcId="{8C97FD6F-6B28-48BE-B1E5-E18E96480053}" destId="{74F9EF6C-A064-4926-A453-BB960F1BD1CB}" srcOrd="0" destOrd="0" presId="urn:microsoft.com/office/officeart/2005/8/layout/hList1"/>
    <dgm:cxn modelId="{A4B9AC33-EEF6-4C1A-A465-9806E247FA7A}" type="presOf" srcId="{82912E76-6992-4346-99AB-C7B1560AA5E8}" destId="{AB63A39A-8E8A-4418-92FD-099ACC5B7681}" srcOrd="0" destOrd="0" presId="urn:microsoft.com/office/officeart/2005/8/layout/hList1"/>
    <dgm:cxn modelId="{DA45BA74-EAE3-40A1-A234-4E37307D940F}" type="presOf" srcId="{910D8C8B-8302-4342-A903-78CF9E15DB72}" destId="{8DCC83C0-BF13-4A21-940D-76EBFE3B1207}" srcOrd="0" destOrd="0" presId="urn:microsoft.com/office/officeart/2005/8/layout/hList1"/>
    <dgm:cxn modelId="{5871B25A-E5AA-4AAE-A612-74560346D975}" srcId="{B83CBABF-95B8-44A6-B2FB-EACBDB0CBD88}" destId="{910D8C8B-8302-4342-A903-78CF9E15DB72}" srcOrd="0" destOrd="0" parTransId="{E80C1F91-FB91-40B9-AD3E-EE9DC4F7B8EF}" sibTransId="{5407D0B3-C65F-4504-A5E8-C06C4A6DA77B}"/>
    <dgm:cxn modelId="{2567A350-BFC6-4EF2-846B-27CA68A0F3FA}" type="presOf" srcId="{B83CBABF-95B8-44A6-B2FB-EACBDB0CBD88}" destId="{2197EF46-5E71-49B9-8885-8CDE37853A34}" srcOrd="0" destOrd="0" presId="urn:microsoft.com/office/officeart/2005/8/layout/hList1"/>
    <dgm:cxn modelId="{3137896A-5143-4CD0-867F-6815C4642ECA}" type="presParOf" srcId="{AB63A39A-8E8A-4418-92FD-099ACC5B7681}" destId="{F2A0F837-EED3-4CCA-A0B2-B4182F851F7A}" srcOrd="0" destOrd="0" presId="urn:microsoft.com/office/officeart/2005/8/layout/hList1"/>
    <dgm:cxn modelId="{EA875AB6-8C84-4374-8F45-7A6E971F8200}" type="presParOf" srcId="{F2A0F837-EED3-4CCA-A0B2-B4182F851F7A}" destId="{74F9EF6C-A064-4926-A453-BB960F1BD1CB}" srcOrd="0" destOrd="0" presId="urn:microsoft.com/office/officeart/2005/8/layout/hList1"/>
    <dgm:cxn modelId="{33F11F98-0ABB-41DF-B554-D0E8494BD812}" type="presParOf" srcId="{F2A0F837-EED3-4CCA-A0B2-B4182F851F7A}" destId="{0F8B21C1-1F6F-4B98-9845-E793D0623B5B}" srcOrd="1" destOrd="0" presId="urn:microsoft.com/office/officeart/2005/8/layout/hList1"/>
    <dgm:cxn modelId="{7F5E5006-B837-48A8-B87A-A2D0081F8355}" type="presParOf" srcId="{AB63A39A-8E8A-4418-92FD-099ACC5B7681}" destId="{5E57364E-A686-4D90-9EE0-0A0DEFA06487}" srcOrd="1" destOrd="0" presId="urn:microsoft.com/office/officeart/2005/8/layout/hList1"/>
    <dgm:cxn modelId="{0930E2DC-C365-44D5-B5FA-9D6B8D2A82F9}" type="presParOf" srcId="{AB63A39A-8E8A-4418-92FD-099ACC5B7681}" destId="{1F2D740A-D1DD-49DB-972D-A031E53A5351}" srcOrd="2" destOrd="0" presId="urn:microsoft.com/office/officeart/2005/8/layout/hList1"/>
    <dgm:cxn modelId="{7F90D3FC-AE97-47DF-99A6-5A55AC34902D}" type="presParOf" srcId="{1F2D740A-D1DD-49DB-972D-A031E53A5351}" destId="{2197EF46-5E71-49B9-8885-8CDE37853A34}" srcOrd="0" destOrd="0" presId="urn:microsoft.com/office/officeart/2005/8/layout/hList1"/>
    <dgm:cxn modelId="{8B551AC5-F477-4AEC-956D-570AD84B3B07}" type="presParOf" srcId="{1F2D740A-D1DD-49DB-972D-A031E53A5351}" destId="{8DCC83C0-BF13-4A21-940D-76EBFE3B120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14872-981C-46C6-8770-DBDE93E217BB}">
      <dsp:nvSpPr>
        <dsp:cNvPr id="0" name=""/>
        <dsp:cNvSpPr/>
      </dsp:nvSpPr>
      <dsp:spPr>
        <a:xfrm>
          <a:off x="0" y="5115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AB91E-BACF-4BE7-A56C-CB65BE75F8E9}">
      <dsp:nvSpPr>
        <dsp:cNvPr id="0" name=""/>
        <dsp:cNvSpPr/>
      </dsp:nvSpPr>
      <dsp:spPr>
        <a:xfrm>
          <a:off x="406400" y="68733"/>
          <a:ext cx="56896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І етап (Шкільний)</a:t>
          </a:r>
          <a:endParaRPr lang="uk-UA" sz="3000" kern="1200" dirty="0"/>
        </a:p>
      </dsp:txBody>
      <dsp:txXfrm>
        <a:off x="449631" y="111964"/>
        <a:ext cx="5603138" cy="799138"/>
      </dsp:txXfrm>
    </dsp:sp>
    <dsp:sp modelId="{997D3643-E2AE-44EB-A909-FDC623A65332}">
      <dsp:nvSpPr>
        <dsp:cNvPr id="0" name=""/>
        <dsp:cNvSpPr/>
      </dsp:nvSpPr>
      <dsp:spPr>
        <a:xfrm>
          <a:off x="0" y="18723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25543-BEB6-4A33-B27A-A30EC9BE2F07}">
      <dsp:nvSpPr>
        <dsp:cNvPr id="0" name=""/>
        <dsp:cNvSpPr/>
      </dsp:nvSpPr>
      <dsp:spPr>
        <a:xfrm>
          <a:off x="406400" y="1429533"/>
          <a:ext cx="56896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ІІ етап (Районний)</a:t>
          </a:r>
          <a:endParaRPr lang="uk-UA" sz="3000" kern="1200" dirty="0"/>
        </a:p>
      </dsp:txBody>
      <dsp:txXfrm>
        <a:off x="449631" y="1472764"/>
        <a:ext cx="5603138" cy="799138"/>
      </dsp:txXfrm>
    </dsp:sp>
    <dsp:sp modelId="{5D9FAEF5-C8C1-442D-BC8B-3C640EBE4A8E}">
      <dsp:nvSpPr>
        <dsp:cNvPr id="0" name=""/>
        <dsp:cNvSpPr/>
      </dsp:nvSpPr>
      <dsp:spPr>
        <a:xfrm>
          <a:off x="0" y="32331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4EC23-AC18-4C7F-9CC6-784E78C29CE5}">
      <dsp:nvSpPr>
        <dsp:cNvPr id="0" name=""/>
        <dsp:cNvSpPr/>
      </dsp:nvSpPr>
      <dsp:spPr>
        <a:xfrm>
          <a:off x="406400" y="2790333"/>
          <a:ext cx="56896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ІІІ етап (Обласний)</a:t>
          </a:r>
          <a:endParaRPr lang="uk-UA" sz="3000" kern="1200" dirty="0"/>
        </a:p>
      </dsp:txBody>
      <dsp:txXfrm>
        <a:off x="449631" y="2833564"/>
        <a:ext cx="5603138" cy="799138"/>
      </dsp:txXfrm>
    </dsp:sp>
    <dsp:sp modelId="{7A0E8F0D-BC04-40D7-A0FF-A45CF12A8D69}">
      <dsp:nvSpPr>
        <dsp:cNvPr id="0" name=""/>
        <dsp:cNvSpPr/>
      </dsp:nvSpPr>
      <dsp:spPr>
        <a:xfrm>
          <a:off x="0" y="45939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5AD6D-7A3E-4FD7-8311-DA24DEC879AB}">
      <dsp:nvSpPr>
        <dsp:cNvPr id="0" name=""/>
        <dsp:cNvSpPr/>
      </dsp:nvSpPr>
      <dsp:spPr>
        <a:xfrm>
          <a:off x="406400" y="4151133"/>
          <a:ext cx="56896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IV </a:t>
          </a:r>
          <a:r>
            <a:rPr lang="uk-UA" sz="3000" kern="1200" dirty="0" smtClean="0"/>
            <a:t>етап (Всеукраїнський)</a:t>
          </a:r>
          <a:endParaRPr lang="uk-UA" sz="3000" kern="1200" dirty="0"/>
        </a:p>
      </dsp:txBody>
      <dsp:txXfrm>
        <a:off x="449631" y="4194364"/>
        <a:ext cx="5603138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9EF6C-A064-4926-A453-BB960F1BD1CB}">
      <dsp:nvSpPr>
        <dsp:cNvPr id="0" name=""/>
        <dsp:cNvSpPr/>
      </dsp:nvSpPr>
      <dsp:spPr>
        <a:xfrm>
          <a:off x="52" y="985704"/>
          <a:ext cx="4986422" cy="16786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ІІ етап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(районний, міський)</a:t>
          </a:r>
          <a:endParaRPr lang="uk-UA" sz="4000" kern="1200" dirty="0"/>
        </a:p>
      </dsp:txBody>
      <dsp:txXfrm>
        <a:off x="52" y="985704"/>
        <a:ext cx="4986422" cy="1678605"/>
      </dsp:txXfrm>
    </dsp:sp>
    <dsp:sp modelId="{0F8B21C1-1F6F-4B98-9845-E793D0623B5B}">
      <dsp:nvSpPr>
        <dsp:cNvPr id="0" name=""/>
        <dsp:cNvSpPr/>
      </dsp:nvSpPr>
      <dsp:spPr>
        <a:xfrm>
          <a:off x="52" y="2664309"/>
          <a:ext cx="4986422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000" kern="1200" dirty="0" smtClean="0"/>
            <a:t>Теоретичний</a:t>
          </a:r>
          <a:endParaRPr lang="uk-UA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000" kern="1200" dirty="0" smtClean="0"/>
            <a:t>Практичний</a:t>
          </a:r>
          <a:endParaRPr lang="uk-UA" sz="4000" kern="1200" dirty="0"/>
        </a:p>
      </dsp:txBody>
      <dsp:txXfrm>
        <a:off x="52" y="2664309"/>
        <a:ext cx="4986422" cy="1756800"/>
      </dsp:txXfrm>
    </dsp:sp>
    <dsp:sp modelId="{2197EF46-5E71-49B9-8885-8CDE37853A34}">
      <dsp:nvSpPr>
        <dsp:cNvPr id="0" name=""/>
        <dsp:cNvSpPr/>
      </dsp:nvSpPr>
      <dsp:spPr>
        <a:xfrm>
          <a:off x="5684573" y="985704"/>
          <a:ext cx="4986422" cy="16786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ІІІ етап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(обласний)</a:t>
          </a:r>
          <a:endParaRPr lang="uk-UA" sz="4000" kern="1200" dirty="0"/>
        </a:p>
      </dsp:txBody>
      <dsp:txXfrm>
        <a:off x="5684573" y="985704"/>
        <a:ext cx="4986422" cy="1678605"/>
      </dsp:txXfrm>
    </dsp:sp>
    <dsp:sp modelId="{8DCC83C0-BF13-4A21-940D-76EBFE3B1207}">
      <dsp:nvSpPr>
        <dsp:cNvPr id="0" name=""/>
        <dsp:cNvSpPr/>
      </dsp:nvSpPr>
      <dsp:spPr>
        <a:xfrm>
          <a:off x="5684573" y="2664309"/>
          <a:ext cx="4986422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000" kern="1200" dirty="0" smtClean="0"/>
            <a:t>Теоретичний</a:t>
          </a:r>
          <a:endParaRPr lang="uk-UA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000" kern="1200" dirty="0" smtClean="0"/>
            <a:t>Практичний</a:t>
          </a:r>
          <a:endParaRPr lang="uk-UA" sz="4000" kern="1200" dirty="0"/>
        </a:p>
      </dsp:txBody>
      <dsp:txXfrm>
        <a:off x="5684573" y="2664309"/>
        <a:ext cx="4986422" cy="175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240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3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395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7102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0160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423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025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37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203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97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3192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6BE9-33F5-4675-96B5-BD9027AB5FC3}" type="datetimeFigureOut">
              <a:rPr lang="uk-UA" smtClean="0"/>
              <a:t>20.08.2024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773F-7341-4BE7-9CE4-B8DBF032A4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23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hyperlink" Target="https://www.pinterest.com/yuraxtop/" TargetMode="External"/><Relationship Id="rId9" Type="http://schemas.openxmlformats.org/officeDocument/2006/relationships/hyperlink" Target="https://www.tiktok.com/@yuriypalii?is_from_webapp=1&amp;sender_device=pc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7036" y="1319790"/>
            <a:ext cx="9144000" cy="2387600"/>
          </a:xfrm>
        </p:spPr>
        <p:txBody>
          <a:bodyPr>
            <a:noAutofit/>
          </a:bodyPr>
          <a:lstStyle/>
          <a:p>
            <a:r>
              <a:rPr lang="uk-UA" b="1" dirty="0" smtClean="0">
                <a:latin typeface="Book Antiqua" panose="02040602050305030304" pitchFamily="18" charset="0"/>
              </a:rPr>
              <a:t>Підготовка до олімпіади, як напрямок роботи з обдарованими дітьми</a:t>
            </a:r>
            <a:endParaRPr lang="uk-UA" b="1" dirty="0">
              <a:latin typeface="Book Antiqua" panose="0204060205030503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-187036" y="5842318"/>
            <a:ext cx="4291584" cy="101568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Палій Ю.В. </a:t>
            </a:r>
          </a:p>
          <a:p>
            <a:r>
              <a:rPr lang="uk-UA" sz="2800" dirty="0" smtClean="0"/>
              <a:t>0954972625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84601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776436" y="77831"/>
            <a:ext cx="4657429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Переможці олімпіад</a:t>
            </a:r>
            <a:endParaRPr lang="uk-U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" name="Таблиця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079932"/>
              </p:ext>
            </p:extLst>
          </p:nvPr>
        </p:nvGraphicFramePr>
        <p:xfrm>
          <a:off x="548638" y="902547"/>
          <a:ext cx="11347707" cy="2958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397">
                  <a:extLst>
                    <a:ext uri="{9D8B030D-6E8A-4147-A177-3AD203B41FA5}">
                      <a16:colId xmlns:a16="http://schemas.microsoft.com/office/drawing/2014/main" val="3315952602"/>
                    </a:ext>
                  </a:extLst>
                </a:gridCol>
                <a:gridCol w="3317634">
                  <a:extLst>
                    <a:ext uri="{9D8B030D-6E8A-4147-A177-3AD203B41FA5}">
                      <a16:colId xmlns:a16="http://schemas.microsoft.com/office/drawing/2014/main" val="1373888741"/>
                    </a:ext>
                  </a:extLst>
                </a:gridCol>
                <a:gridCol w="3957749">
                  <a:extLst>
                    <a:ext uri="{9D8B030D-6E8A-4147-A177-3AD203B41FA5}">
                      <a16:colId xmlns:a16="http://schemas.microsoft.com/office/drawing/2014/main" val="1312692335"/>
                    </a:ext>
                  </a:extLst>
                </a:gridCol>
                <a:gridCol w="2836927">
                  <a:extLst>
                    <a:ext uri="{9D8B030D-6E8A-4147-A177-3AD203B41FA5}">
                      <a16:colId xmlns:a16="http://schemas.microsoft.com/office/drawing/2014/main" val="754202014"/>
                    </a:ext>
                  </a:extLst>
                </a:gridCol>
              </a:tblGrid>
              <a:tr h="499401">
                <a:tc>
                  <a:txBody>
                    <a:bodyPr/>
                    <a:lstStyle/>
                    <a:p>
                      <a:pPr algn="ctr"/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2021-2022 </a:t>
                      </a:r>
                      <a:r>
                        <a:rPr lang="uk-UA" sz="2800" dirty="0" err="1" smtClean="0"/>
                        <a:t>н.р</a:t>
                      </a:r>
                      <a:r>
                        <a:rPr lang="uk-UA" sz="2800" dirty="0" smtClean="0"/>
                        <a:t>.</a:t>
                      </a:r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2022-2023 </a:t>
                      </a:r>
                      <a:r>
                        <a:rPr lang="uk-UA" sz="2800" dirty="0" err="1" smtClean="0"/>
                        <a:t>н.р</a:t>
                      </a:r>
                      <a:r>
                        <a:rPr lang="uk-UA" sz="2800" dirty="0" smtClean="0"/>
                        <a:t>.</a:t>
                      </a:r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2023-2024 </a:t>
                      </a:r>
                      <a:r>
                        <a:rPr lang="uk-UA" sz="2800" dirty="0" err="1" smtClean="0"/>
                        <a:t>н.р</a:t>
                      </a:r>
                      <a:r>
                        <a:rPr lang="uk-UA" sz="2800" dirty="0" smtClean="0"/>
                        <a:t>.</a:t>
                      </a:r>
                      <a:endParaRPr lang="uk-U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257661"/>
                  </a:ext>
                </a:extLst>
              </a:tr>
              <a:tr h="1263191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/>
                        </a:rPr>
                        <a:t>ІІ етап</a:t>
                      </a:r>
                      <a:endParaRPr lang="uk-UA" sz="24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Микуляк</a:t>
                      </a:r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Назар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8-А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</a:t>
                      </a:r>
                      <a:endParaRPr lang="ru-RU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(І </a:t>
                      </a:r>
                      <a:r>
                        <a:rPr lang="ru-RU" sz="20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/>
                      <a:r>
                        <a:rPr lang="ru-RU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Пуздряк</a:t>
                      </a:r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Іван</a:t>
                      </a:r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</a:t>
                      </a:r>
                      <a:endParaRPr lang="ru-RU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(ІІ </a:t>
                      </a:r>
                      <a:r>
                        <a:rPr lang="ru-RU" sz="20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uk-UA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Козьменк</a:t>
                      </a:r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Давид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8-А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(І </a:t>
                      </a:r>
                      <a:r>
                        <a:rPr lang="ru-RU" sz="20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/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Яцко </a:t>
                      </a:r>
                      <a:r>
                        <a:rPr lang="ru-RU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Іван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9-А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</a:t>
                      </a:r>
                      <a:endParaRPr lang="ru-RU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(ІІ </a:t>
                      </a:r>
                      <a:r>
                        <a:rPr lang="ru-RU" sz="20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uk-UA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Дмитрюк</a:t>
                      </a: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Сергій</a:t>
                      </a: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8-А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(І </a:t>
                      </a:r>
                      <a:r>
                        <a:rPr lang="ru-RU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/>
                      <a:r>
                        <a:rPr lang="ru-RU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Козьменк</a:t>
                      </a: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Давид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9-А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(ІІ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592881"/>
                  </a:ext>
                </a:extLst>
              </a:tr>
              <a:tr h="1129621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/>
                        </a:rPr>
                        <a:t>ІІІ етап</a:t>
                      </a:r>
                      <a:endParaRPr lang="uk-UA" sz="24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Пуздряк</a:t>
                      </a:r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Іван</a:t>
                      </a:r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</a:t>
                      </a:r>
                      <a:endParaRPr lang="ru-RU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2000" b="1" i="1" dirty="0" smtClean="0"/>
                        <a:t>(ІІІ місце)</a:t>
                      </a:r>
                      <a:endParaRPr lang="uk-UA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Яцко </a:t>
                      </a:r>
                      <a:r>
                        <a:rPr lang="ru-RU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Іван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9-А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</a:t>
                      </a:r>
                      <a:endParaRPr lang="ru-RU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(І </a:t>
                      </a:r>
                      <a:r>
                        <a:rPr lang="ru-RU" sz="20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uk-UA" sz="2000" b="1" i="1" dirty="0" smtClean="0"/>
                    </a:p>
                    <a:p>
                      <a:pPr algn="ctr"/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Козьменк</a:t>
                      </a: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Давид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9-А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(І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uk-UA" dirty="0" smtClean="0"/>
                    </a:p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031751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4045963"/>
            <a:ext cx="2200656" cy="22006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144" y="4064251"/>
            <a:ext cx="2164080" cy="21640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526" y="4065352"/>
            <a:ext cx="1426274" cy="25349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339" y="4064251"/>
            <a:ext cx="1430576" cy="25392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175" y="4053500"/>
            <a:ext cx="1428341" cy="25392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6882" y="4064251"/>
            <a:ext cx="1179385" cy="25543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1055" y="4064251"/>
            <a:ext cx="1175827" cy="25541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3413" y="4053501"/>
            <a:ext cx="1279825" cy="25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72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270957" y="132695"/>
            <a:ext cx="366837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ОЛІМПІАДА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70827500"/>
              </p:ext>
            </p:extLst>
          </p:nvPr>
        </p:nvGraphicFramePr>
        <p:xfrm>
          <a:off x="813816" y="829395"/>
          <a:ext cx="10671048" cy="5406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372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195232" y="132695"/>
            <a:ext cx="3819827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ОЛІМПІАДА ІІ етап</a:t>
            </a:r>
            <a:endParaRPr lang="uk-U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39" y="132695"/>
            <a:ext cx="3778377" cy="2942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64" y="3269171"/>
            <a:ext cx="3195789" cy="3588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967" y="90740"/>
            <a:ext cx="3902393" cy="30266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917" y="3397408"/>
            <a:ext cx="4683443" cy="3332353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3633154" y="948690"/>
            <a:ext cx="4943981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Теоретичний 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тур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20 балів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 год.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Практичний тур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60 балів 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 год.</a:t>
            </a:r>
            <a:endParaRPr lang="uk-UA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040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099668" y="132695"/>
            <a:ext cx="3936847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ОЛІМПІАДА ІІІ етап</a:t>
            </a:r>
            <a:endParaRPr lang="uk-U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3454"/>
          <a:stretch/>
        </p:blipFill>
        <p:spPr>
          <a:xfrm>
            <a:off x="0" y="1112139"/>
            <a:ext cx="12315825" cy="546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56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0762" y="0"/>
            <a:ext cx="267804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ОЛІМПІАДА ІІІ етап</a:t>
            </a:r>
            <a:endParaRPr lang="uk-U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381798" y="-111827"/>
            <a:ext cx="76674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Теоретичний тур 20 балів 1 год.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2" y="1480795"/>
            <a:ext cx="3645514" cy="2556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2" y="4193757"/>
            <a:ext cx="3645514" cy="2618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085" y="1284549"/>
            <a:ext cx="3283835" cy="2752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085" y="4225036"/>
            <a:ext cx="3570723" cy="2587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8617" y="1284549"/>
            <a:ext cx="3489325" cy="27324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8616" y="4107619"/>
            <a:ext cx="3489325" cy="2670790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0" y="6318504"/>
            <a:ext cx="11676888" cy="493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1367795" y="61824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5362962" y="461665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9299887" y="447862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38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0762" y="0"/>
            <a:ext cx="267804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ОЛІМПІАДА ІІІ етап</a:t>
            </a:r>
            <a:endParaRPr lang="uk-U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381798" y="-111827"/>
            <a:ext cx="76674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Практичний тур 60 балів 4 год.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307"/>
          <a:stretch/>
        </p:blipFill>
        <p:spPr>
          <a:xfrm>
            <a:off x="80762" y="1280161"/>
            <a:ext cx="3805438" cy="38566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606" y="1993289"/>
            <a:ext cx="3863413" cy="34108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425" y="2606040"/>
            <a:ext cx="3990974" cy="4048398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1447757" y="44566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9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5429701" y="1108607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9630521" y="16827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11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588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0762" y="0"/>
            <a:ext cx="267804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ОЛІМПІАДА ІІІ етап</a:t>
            </a:r>
            <a:endParaRPr lang="uk-U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381798" y="-111827"/>
            <a:ext cx="76674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Практичний тур 60 балів 4 год.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1447757" y="44566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9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5429701" y="1108607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9630521" y="16827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11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0" y="1368998"/>
            <a:ext cx="4140723" cy="4150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872" y="2144375"/>
            <a:ext cx="3943309" cy="38856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030" y="2606040"/>
            <a:ext cx="3908108" cy="37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4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270957" y="132695"/>
            <a:ext cx="366837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ОЛІМПІАДА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314"/>
          <a:stretch/>
        </p:blipFill>
        <p:spPr>
          <a:xfrm>
            <a:off x="109728" y="1248131"/>
            <a:ext cx="5340096" cy="2557647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139696" y="3310128"/>
            <a:ext cx="1609344" cy="338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32" y="1392365"/>
            <a:ext cx="6438739" cy="5401627"/>
          </a:xfrm>
          <a:prstGeom prst="rect">
            <a:avLst/>
          </a:prstGeom>
        </p:spPr>
      </p:pic>
      <p:sp>
        <p:nvSpPr>
          <p:cNvPr id="7" name="Стрілка кутом догори 6"/>
          <p:cNvSpPr/>
          <p:nvPr/>
        </p:nvSpPr>
        <p:spPr>
          <a:xfrm rot="5400000">
            <a:off x="3499866" y="3321558"/>
            <a:ext cx="1188720" cy="2400300"/>
          </a:xfrm>
          <a:prstGeom prst="bentUpArrow">
            <a:avLst>
              <a:gd name="adj1" fmla="val 25000"/>
              <a:gd name="adj2" fmla="val 22308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/>
          <p:cNvSpPr/>
          <p:nvPr/>
        </p:nvSpPr>
        <p:spPr>
          <a:xfrm>
            <a:off x="40880" y="5710453"/>
            <a:ext cx="555094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dirty="0" smtClean="0"/>
              <a:t>https://trudpalcv.blogspot.com/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27" y="84503"/>
            <a:ext cx="2327255" cy="232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49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3999601" y="-93935"/>
            <a:ext cx="4631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Майстер-класи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51" y="829395"/>
            <a:ext cx="7897429" cy="311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4123944"/>
            <a:ext cx="4072358" cy="2734056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5877" y="109728"/>
            <a:ext cx="2734014" cy="3641407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205" y="4006535"/>
            <a:ext cx="4116704" cy="2968874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5877" y="3858768"/>
            <a:ext cx="2617397" cy="31166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885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4791825" y="-148799"/>
            <a:ext cx="2078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Гуртки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7" y="0"/>
            <a:ext cx="1778698" cy="3455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308" y="64009"/>
            <a:ext cx="1896822" cy="3391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297" y="3303"/>
            <a:ext cx="1972771" cy="3325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1230" y="64009"/>
            <a:ext cx="1824491" cy="32644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59" y="3565002"/>
            <a:ext cx="1835726" cy="32929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3308" y="3636160"/>
            <a:ext cx="1896822" cy="33125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5726" y="3455025"/>
            <a:ext cx="1902341" cy="34029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4384" y="732680"/>
            <a:ext cx="2803180" cy="27306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4825" y="3619866"/>
            <a:ext cx="2832739" cy="27418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/>
          <a:srcRect t="17882"/>
          <a:stretch/>
        </p:blipFill>
        <p:spPr>
          <a:xfrm>
            <a:off x="9725396" y="3463307"/>
            <a:ext cx="1907967" cy="339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3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23672" y="194024"/>
            <a:ext cx="11362944" cy="37856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/>
              <a:t>Обдарованість</a:t>
            </a:r>
            <a:r>
              <a:rPr lang="uk-UA" sz="4000" dirty="0" smtClean="0"/>
              <a:t> – це сукупність </a:t>
            </a:r>
            <a:r>
              <a:rPr lang="uk-UA" sz="4000" u="sng" dirty="0" smtClean="0"/>
              <a:t>задатків </a:t>
            </a:r>
            <a:r>
              <a:rPr lang="uk-UA" sz="4000" dirty="0" smtClean="0"/>
              <a:t>особистості, як передумова розвитку її здібностей до певних видів діяльності.</a:t>
            </a:r>
          </a:p>
          <a:p>
            <a:pPr algn="ctr"/>
            <a:endParaRPr lang="uk-UA" sz="4000" dirty="0" smtClean="0"/>
          </a:p>
          <a:p>
            <a:pPr algn="ctr"/>
            <a:r>
              <a:rPr lang="uk-UA" sz="4000" b="1" dirty="0" smtClean="0"/>
              <a:t>Талант</a:t>
            </a:r>
            <a:r>
              <a:rPr lang="uk-UA" sz="4000" dirty="0" smtClean="0"/>
              <a:t> – це певна </a:t>
            </a:r>
            <a:r>
              <a:rPr lang="uk-UA" sz="4000" u="sng" dirty="0" smtClean="0"/>
              <a:t>природня</a:t>
            </a:r>
            <a:r>
              <a:rPr lang="uk-UA" sz="4000" dirty="0" smtClean="0"/>
              <a:t> якість, що демонструє особливі здібності.</a:t>
            </a:r>
            <a:endParaRPr lang="uk-UA" sz="40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201168" y="4265132"/>
            <a:ext cx="11823192" cy="24858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вчителя</a:t>
            </a:r>
            <a:r>
              <a:rPr lang="ru-RU" sz="2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підтримати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учня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розвинути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здібності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підготувати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ґрунт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того,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ці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здібності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RU" sz="2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реалізовано</a:t>
            </a:r>
            <a:r>
              <a:rPr lang="ru-RU" sz="2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Виявлення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обдарованих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повинно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починатися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вже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початковій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школі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основі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спостереження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психологічних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особливостей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мовлення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пам'яті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логічного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ru-RU" sz="2400" b="1" i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творчого</a:t>
            </a:r>
            <a:r>
              <a:rPr 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619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4887025" y="-93935"/>
            <a:ext cx="2856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Виставки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20" y="829395"/>
            <a:ext cx="5541684" cy="2563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84" y="3556646"/>
            <a:ext cx="5061156" cy="32190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093" y="829395"/>
            <a:ext cx="4686491" cy="24895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865" y="3794391"/>
            <a:ext cx="6413250" cy="27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6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206794"/>
            <a:ext cx="2619375" cy="2619375"/>
          </a:xfrm>
          <a:prstGeom prst="rect">
            <a:avLst/>
          </a:prstGeom>
        </p:spPr>
      </p:pic>
      <p:pic>
        <p:nvPicPr>
          <p:cNvPr id="10242" name="Picture 2" descr="Створюємо профіль в Pinterest — покрокова інструкці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30" y="95045"/>
            <a:ext cx="1667623" cy="11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05575" y="-142876"/>
            <a:ext cx="367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Ми в соціальних мережах</a:t>
            </a:r>
            <a:endParaRPr lang="uk-UA" sz="2400" b="1" dirty="0"/>
          </a:p>
        </p:txBody>
      </p:sp>
      <p:sp>
        <p:nvSpPr>
          <p:cNvPr id="4" name="Прямокутник 3"/>
          <p:cNvSpPr/>
          <p:nvPr/>
        </p:nvSpPr>
        <p:spPr>
          <a:xfrm>
            <a:off x="-41704" y="3946969"/>
            <a:ext cx="3756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https://www.pinterest.com/yuraxtop/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5" y="4647841"/>
            <a:ext cx="3796369" cy="187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3453" r="23779" b="4829"/>
          <a:stretch/>
        </p:blipFill>
        <p:spPr>
          <a:xfrm>
            <a:off x="5087478" y="206434"/>
            <a:ext cx="1326629" cy="1345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722" y="1502717"/>
            <a:ext cx="2812020" cy="2690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926" y="4131635"/>
            <a:ext cx="2858640" cy="2532108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8935285" y="3654581"/>
            <a:ext cx="2198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hlinkClick r:id="rId9"/>
              </a:rPr>
              <a:t>https://www.tiktok.com/@yuriypalii?is_from_webapp=1&amp;sender_device=pc</a:t>
            </a:r>
            <a:endParaRPr lang="uk-UA" sz="1400" dirty="0" smtClean="0"/>
          </a:p>
          <a:p>
            <a:endParaRPr lang="uk-UA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64" y="1206794"/>
            <a:ext cx="2424628" cy="2424628"/>
          </a:xfrm>
          <a:prstGeom prst="rect">
            <a:avLst/>
          </a:prstGeom>
        </p:spPr>
      </p:pic>
      <p:pic>
        <p:nvPicPr>
          <p:cNvPr id="10244" name="Picture 4" descr="TikTok запускает Портал для авторов | Новости TikT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083" y="318790"/>
            <a:ext cx="1057355" cy="106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5285" y="4398624"/>
            <a:ext cx="2637591" cy="22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4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6703"/>
          <a:stretch/>
        </p:blipFill>
        <p:spPr>
          <a:xfrm>
            <a:off x="0" y="2505601"/>
            <a:ext cx="12192000" cy="4352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312420" y="333790"/>
            <a:ext cx="11347704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Century Schoolbook" panose="02040604050505020304" pitchFamily="18" charset="0"/>
              </a:rPr>
              <a:t>Залізо ржавіє, не знаходячи собі застосування, стояча вода гниє або на холоді замерзає, розум людини, </a:t>
            </a:r>
            <a:r>
              <a:rPr lang="uk-UA" sz="2800" dirty="0" smtClean="0">
                <a:latin typeface="Century Schoolbook" panose="02040604050505020304" pitchFamily="18" charset="0"/>
              </a:rPr>
              <a:t>не знаходячи </a:t>
            </a:r>
            <a:r>
              <a:rPr lang="uk-UA" sz="2800" dirty="0">
                <a:latin typeface="Century Schoolbook" panose="02040604050505020304" pitchFamily="18" charset="0"/>
              </a:rPr>
              <a:t>собі застосування, </a:t>
            </a:r>
            <a:r>
              <a:rPr lang="uk-UA" sz="2800" dirty="0" smtClean="0">
                <a:latin typeface="Century Schoolbook" panose="02040604050505020304" pitchFamily="18" charset="0"/>
              </a:rPr>
              <a:t>чахне".</a:t>
            </a:r>
          </a:p>
          <a:p>
            <a:pPr algn="r"/>
            <a:r>
              <a:rPr lang="uk-UA" sz="2800" i="1" dirty="0" smtClean="0">
                <a:latin typeface="Century Schoolbook" panose="02040604050505020304" pitchFamily="18" charset="0"/>
              </a:rPr>
              <a:t>Леонардо </a:t>
            </a:r>
            <a:r>
              <a:rPr lang="uk-UA" sz="2800" i="1" dirty="0">
                <a:latin typeface="Century Schoolbook" panose="02040604050505020304" pitchFamily="18" charset="0"/>
              </a:rPr>
              <a:t>да Вінчі</a:t>
            </a:r>
          </a:p>
        </p:txBody>
      </p:sp>
    </p:spTree>
    <p:extLst>
      <p:ext uri="{BB962C8B-B14F-4D97-AF65-F5344CB8AC3E}">
        <p14:creationId xmlns:p14="http://schemas.microsoft.com/office/powerpoint/2010/main" val="224480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73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161894" y="199382"/>
            <a:ext cx="767705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ВИДИ ОБДАРОВАНОСТІ </a:t>
            </a:r>
            <a:endParaRPr lang="uk-UA" sz="36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384048" y="1202543"/>
            <a:ext cx="4910328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1. </a:t>
            </a:r>
            <a:r>
              <a:rPr lang="ru-RU" sz="2800" b="1" dirty="0" err="1" smtClean="0"/>
              <a:t>Творча</a:t>
            </a:r>
            <a:endParaRPr lang="ru-RU" sz="2800" b="1" dirty="0" smtClean="0"/>
          </a:p>
          <a:p>
            <a:r>
              <a:rPr lang="ru-RU" sz="2800" dirty="0" smtClean="0"/>
              <a:t>    -</a:t>
            </a:r>
            <a:r>
              <a:rPr lang="ru-RU" sz="2800" dirty="0" err="1" smtClean="0"/>
              <a:t>технічна</a:t>
            </a:r>
            <a:r>
              <a:rPr lang="ru-RU" sz="2800" dirty="0" smtClean="0"/>
              <a:t> </a:t>
            </a:r>
            <a:r>
              <a:rPr lang="ru-RU" sz="2800" dirty="0" err="1" smtClean="0"/>
              <a:t>творчість</a:t>
            </a:r>
            <a:r>
              <a:rPr lang="ru-RU" sz="2800" dirty="0" smtClean="0"/>
              <a:t>; </a:t>
            </a:r>
          </a:p>
          <a:p>
            <a:r>
              <a:rPr lang="ru-RU" sz="2800" dirty="0" smtClean="0"/>
              <a:t>    -</a:t>
            </a:r>
            <a:r>
              <a:rPr lang="ru-RU" sz="2800" dirty="0" err="1" smtClean="0"/>
              <a:t>конструювання</a:t>
            </a:r>
            <a:r>
              <a:rPr lang="ru-RU" sz="2800" dirty="0" smtClean="0"/>
              <a:t>.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417320" y="2877448"/>
            <a:ext cx="9326880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2. </a:t>
            </a:r>
            <a:r>
              <a:rPr lang="ru-RU" sz="2800" b="1" dirty="0" err="1" smtClean="0"/>
              <a:t>Інтелектуальна</a:t>
            </a:r>
            <a:r>
              <a:rPr lang="ru-RU" sz="2800" b="1" dirty="0" smtClean="0"/>
              <a:t> і </a:t>
            </a:r>
            <a:r>
              <a:rPr lang="ru-RU" sz="2800" b="1" dirty="0" err="1" smtClean="0"/>
              <a:t>академічна</a:t>
            </a:r>
            <a:r>
              <a:rPr lang="ru-RU" sz="2800" b="1" dirty="0" smtClean="0"/>
              <a:t>  </a:t>
            </a:r>
          </a:p>
          <a:p>
            <a:r>
              <a:rPr lang="ru-RU" sz="2800" dirty="0" smtClean="0"/>
              <a:t>-</a:t>
            </a:r>
            <a:r>
              <a:rPr lang="en-US" sz="2800" dirty="0" smtClean="0"/>
              <a:t> </a:t>
            </a:r>
            <a:r>
              <a:rPr lang="ru-RU" sz="2800" dirty="0" err="1" smtClean="0"/>
              <a:t>здатність</a:t>
            </a:r>
            <a:r>
              <a:rPr lang="ru-RU" sz="2800" dirty="0" smtClean="0"/>
              <a:t> до практичного  </a:t>
            </a:r>
            <a:r>
              <a:rPr lang="ru-RU" sz="2800" dirty="0" err="1" smtClean="0"/>
              <a:t>одержання</a:t>
            </a:r>
            <a:r>
              <a:rPr lang="ru-RU" sz="2800" dirty="0" smtClean="0"/>
              <a:t>  </a:t>
            </a:r>
            <a:r>
              <a:rPr lang="ru-RU" sz="2800" dirty="0" err="1" smtClean="0"/>
              <a:t>знань</a:t>
            </a:r>
            <a:r>
              <a:rPr lang="ru-RU" sz="2800" dirty="0" smtClean="0"/>
              <a:t>; </a:t>
            </a:r>
          </a:p>
          <a:p>
            <a:r>
              <a:rPr lang="ru-RU" sz="2800" dirty="0" smtClean="0"/>
              <a:t>    -</a:t>
            </a:r>
            <a:r>
              <a:rPr lang="ru-RU" sz="2800" dirty="0" err="1" smtClean="0"/>
              <a:t>високий</a:t>
            </a:r>
            <a:r>
              <a:rPr lang="ru-RU" sz="2800" dirty="0" smtClean="0"/>
              <a:t> </a:t>
            </a:r>
            <a:r>
              <a:rPr lang="ru-RU" sz="2800" dirty="0" err="1" smtClean="0"/>
              <a:t>рівень</a:t>
            </a:r>
            <a:r>
              <a:rPr lang="ru-RU" sz="2800" dirty="0" smtClean="0"/>
              <a:t> </a:t>
            </a:r>
            <a:r>
              <a:rPr lang="ru-RU" sz="2800" dirty="0" err="1" smtClean="0"/>
              <a:t>розвитку</a:t>
            </a:r>
            <a:r>
              <a:rPr lang="ru-RU" sz="2800" dirty="0" smtClean="0"/>
              <a:t> </a:t>
            </a:r>
            <a:r>
              <a:rPr lang="ru-RU" sz="2800" dirty="0" err="1" smtClean="0"/>
              <a:t>псиихологічних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процесів</a:t>
            </a:r>
            <a:r>
              <a:rPr lang="ru-RU" sz="2800" dirty="0" smtClean="0"/>
              <a:t> (</a:t>
            </a:r>
            <a:r>
              <a:rPr lang="ru-RU" sz="2800" dirty="0" err="1" smtClean="0"/>
              <a:t>пам’ять</a:t>
            </a:r>
            <a:r>
              <a:rPr lang="ru-RU" sz="2800" dirty="0" smtClean="0"/>
              <a:t>, </a:t>
            </a:r>
            <a:r>
              <a:rPr lang="ru-RU" sz="2800" dirty="0" err="1" smtClean="0"/>
              <a:t>увага</a:t>
            </a:r>
            <a:r>
              <a:rPr lang="ru-RU" sz="2800" dirty="0" smtClean="0"/>
              <a:t>).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4658868" y="4983241"/>
            <a:ext cx="6579108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3. Практична</a:t>
            </a:r>
          </a:p>
          <a:p>
            <a:r>
              <a:rPr lang="ru-RU" sz="2800" dirty="0" smtClean="0"/>
              <a:t>    -адекватна </a:t>
            </a:r>
            <a:r>
              <a:rPr lang="ru-RU" sz="2800" dirty="0" err="1" smtClean="0"/>
              <a:t>самооцінка</a:t>
            </a:r>
            <a:r>
              <a:rPr lang="ru-RU" sz="2800" dirty="0" smtClean="0"/>
              <a:t> ;     </a:t>
            </a:r>
          </a:p>
          <a:p>
            <a:r>
              <a:rPr lang="ru-RU" sz="2800" dirty="0" smtClean="0"/>
              <a:t>   - </a:t>
            </a:r>
            <a:r>
              <a:rPr lang="ru-RU" sz="2800" dirty="0" err="1" smtClean="0"/>
              <a:t>уміння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використовувати</a:t>
            </a:r>
            <a:r>
              <a:rPr lang="ru-RU" sz="2800" dirty="0" smtClean="0"/>
              <a:t> </a:t>
            </a:r>
            <a:r>
              <a:rPr lang="ru-RU" sz="2800" dirty="0" err="1" smtClean="0"/>
              <a:t>свої</a:t>
            </a:r>
            <a:r>
              <a:rPr lang="ru-RU" sz="2800" dirty="0" smtClean="0"/>
              <a:t>  </a:t>
            </a:r>
          </a:p>
          <a:p>
            <a:r>
              <a:rPr lang="ru-RU" sz="2800" dirty="0" smtClean="0"/>
              <a:t>     </a:t>
            </a:r>
            <a:r>
              <a:rPr lang="ru-RU" sz="2800" dirty="0" err="1" smtClean="0"/>
              <a:t>позитивні</a:t>
            </a:r>
            <a:r>
              <a:rPr lang="ru-RU" sz="2800" dirty="0" smtClean="0"/>
              <a:t> </a:t>
            </a:r>
            <a:r>
              <a:rPr lang="ru-RU" sz="2800" dirty="0" err="1" smtClean="0"/>
              <a:t>якості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5154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1" y="41732"/>
            <a:ext cx="4608576" cy="2131467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6241"/>
          <a:stretch/>
        </p:blipFill>
        <p:spPr>
          <a:xfrm>
            <a:off x="9522635" y="41732"/>
            <a:ext cx="2370201" cy="4301415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286" y="0"/>
            <a:ext cx="4184934" cy="2534576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91" y="2194196"/>
            <a:ext cx="2152525" cy="4663804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340" y="2057400"/>
            <a:ext cx="2200222" cy="4767146"/>
          </a:xfrm>
          <a:prstGeom prst="ellipse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5172871" y="2534576"/>
            <a:ext cx="218681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УРОКИ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695" y="3518131"/>
            <a:ext cx="3339869" cy="3339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4551" r="1687" b="1507"/>
          <a:stretch/>
        </p:blipFill>
        <p:spPr>
          <a:xfrm>
            <a:off x="9154763" y="3294068"/>
            <a:ext cx="2468880" cy="353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8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" y="71008"/>
            <a:ext cx="4517137" cy="33896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28" y="3573191"/>
            <a:ext cx="4555757" cy="1985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301" y="71008"/>
            <a:ext cx="5667235" cy="3098686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728887" y="5670968"/>
            <a:ext cx="218681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УРОКИ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653" y="3501689"/>
            <a:ext cx="5492115" cy="305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78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01" y="2475851"/>
            <a:ext cx="1900931" cy="2224575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5479796" y="0"/>
            <a:ext cx="2749804" cy="165618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ОЛІМПІАДИ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970264" y="4815649"/>
            <a:ext cx="1800200" cy="1800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ТВОРЧІ МАЙСТЕР-</a:t>
            </a:r>
          </a:p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КЛАСИ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782112" y="714692"/>
            <a:ext cx="1763559" cy="1800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ПРЕДМЕТНІ ТИЖНІ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741680" y="856890"/>
            <a:ext cx="1656184" cy="16201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ГУРТКИ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646863" y="2686881"/>
            <a:ext cx="1757605" cy="16403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ВИСТАВКИ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661570" y="4746895"/>
            <a:ext cx="1728192" cy="17969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ТУРНІРИ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970264" y="2780469"/>
            <a:ext cx="1728192" cy="17593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ТВОРЧІ КОНКУРСИ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149703" y="134920"/>
            <a:ext cx="3547872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Ш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ирокий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спектр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позакласної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виявлення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розвиток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обдарованих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творчих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)</a:t>
            </a:r>
            <a:r>
              <a:rPr lang="ru-RU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учнів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550954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05384" y="1379833"/>
            <a:ext cx="11161776" cy="5262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81406" marR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особиста зацікавленість учня;</a:t>
            </a:r>
            <a:endParaRPr lang="uk-UA" sz="2800" b="1" dirty="0">
              <a:solidFill>
                <a:srgbClr val="676767"/>
              </a:solidFill>
              <a:latin typeface="Times New Roman" panose="02020603050405020304" pitchFamily="18" charset="0"/>
            </a:endParaRPr>
          </a:p>
          <a:p>
            <a:pPr marL="581406" marR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високе почуття відповідальності;</a:t>
            </a:r>
            <a:endParaRPr lang="uk-UA" sz="2800" dirty="0">
              <a:solidFill>
                <a:srgbClr val="676767"/>
              </a:solidFill>
              <a:latin typeface="Times New Roman" panose="02020603050405020304" pitchFamily="18" charset="0"/>
            </a:endParaRPr>
          </a:p>
          <a:p>
            <a:pPr marL="581406" marR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практичні навички;</a:t>
            </a:r>
            <a:endParaRPr lang="uk-UA" sz="2800" b="1" dirty="0">
              <a:solidFill>
                <a:srgbClr val="676767"/>
              </a:solidFill>
              <a:latin typeface="Times New Roman" panose="02020603050405020304" pitchFamily="18" charset="0"/>
            </a:endParaRPr>
          </a:p>
          <a:p>
            <a:pPr marL="581406" marR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підготовка до олімпіади 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– це </a:t>
            </a: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клопітка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щоденна, безперервна самостійна робота;</a:t>
            </a:r>
            <a:endParaRPr lang="uk-UA" sz="2800" dirty="0">
              <a:solidFill>
                <a:srgbClr val="676767"/>
              </a:solidFill>
              <a:latin typeface="Times New Roman" panose="02020603050405020304" pitchFamily="18" charset="0"/>
            </a:endParaRPr>
          </a:p>
          <a:p>
            <a:pPr marL="581406" marR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уміння запам’ятовувати необхідне, обмірковувати зміст матеріалу і правильно його використовувати;</a:t>
            </a:r>
            <a:endParaRPr lang="uk-UA" sz="2800" dirty="0">
              <a:solidFill>
                <a:srgbClr val="676767"/>
              </a:solidFill>
              <a:latin typeface="Times New Roman" panose="02020603050405020304" pitchFamily="18" charset="0"/>
            </a:endParaRPr>
          </a:p>
          <a:p>
            <a:pPr marL="581406" marR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вміння вірно розподіляти час на виконання </a:t>
            </a: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завдань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581406" marR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долати 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можливі труднощі;</a:t>
            </a:r>
            <a:endParaRPr lang="uk-UA" sz="2800" dirty="0">
              <a:solidFill>
                <a:srgbClr val="676767"/>
              </a:solidFill>
              <a:latin typeface="Times New Roman" panose="02020603050405020304" pitchFamily="18" charset="0"/>
            </a:endParaRPr>
          </a:p>
          <a:p>
            <a:pPr marL="581406" marR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послідовність і </a:t>
            </a: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систематичність 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в своїх діях, готовність взяти на себе </a:t>
            </a: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відповідальність;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uk-UA" sz="2800" dirty="0">
              <a:solidFill>
                <a:srgbClr val="676767"/>
              </a:solidFill>
              <a:latin typeface="Times New Roman" panose="02020603050405020304" pitchFamily="18" charset="0"/>
            </a:endParaRPr>
          </a:p>
          <a:p>
            <a:pPr marL="581406" marR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обізнананість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з вимогами, які ставляться  до учасника олімпіади</a:t>
            </a:r>
            <a:endParaRPr lang="uk-UA" sz="2800" dirty="0">
              <a:solidFill>
                <a:srgbClr val="676767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0" y="100584"/>
            <a:ext cx="12192000" cy="923330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Підбір учнів для підготовки до олімпіади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4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270957" y="132695"/>
            <a:ext cx="366837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ОЛІМПІАДА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51701423"/>
              </p:ext>
            </p:extLst>
          </p:nvPr>
        </p:nvGraphicFramePr>
        <p:xfrm>
          <a:off x="550672" y="12225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814816" y="1536192"/>
            <a:ext cx="3090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600" dirty="0" smtClean="0"/>
              <a:t>ВЕРЕСЕНЬ</a:t>
            </a:r>
          </a:p>
          <a:p>
            <a:pPr algn="r"/>
            <a:r>
              <a:rPr lang="uk-UA" sz="3600" dirty="0" smtClean="0"/>
              <a:t>ЖОВТЕНЬ</a:t>
            </a:r>
            <a:endParaRPr lang="uk-UA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814816" y="2913888"/>
            <a:ext cx="3090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600" dirty="0" smtClean="0"/>
              <a:t>ЛИСТОПАД</a:t>
            </a:r>
          </a:p>
          <a:p>
            <a:pPr algn="r"/>
            <a:r>
              <a:rPr lang="uk-UA" sz="3600" dirty="0" smtClean="0"/>
              <a:t>ГРУДЕНЬ</a:t>
            </a:r>
            <a:endParaRPr lang="uk-U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814816" y="4291584"/>
            <a:ext cx="3090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600" dirty="0" smtClean="0"/>
              <a:t>СІЧЕНЬ</a:t>
            </a:r>
          </a:p>
          <a:p>
            <a:pPr algn="r"/>
            <a:r>
              <a:rPr lang="uk-UA" sz="3600" dirty="0" smtClean="0"/>
              <a:t>ЛЮТИЙ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814816" y="5657671"/>
            <a:ext cx="3090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600" dirty="0" smtClean="0"/>
              <a:t>БЕРЕЗЕНЬ</a:t>
            </a:r>
          </a:p>
          <a:p>
            <a:pPr algn="r"/>
            <a:r>
              <a:rPr lang="uk-UA" sz="3600" dirty="0" smtClean="0"/>
              <a:t>КВІТЕНЬ</a:t>
            </a:r>
            <a:endParaRPr lang="uk-UA" sz="3600" dirty="0"/>
          </a:p>
        </p:txBody>
      </p:sp>
      <p:sp>
        <p:nvSpPr>
          <p:cNvPr id="8" name="Стрілка вправо 7"/>
          <p:cNvSpPr/>
          <p:nvPr/>
        </p:nvSpPr>
        <p:spPr>
          <a:xfrm>
            <a:off x="8814816" y="1947672"/>
            <a:ext cx="905256" cy="265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ілка вправо 8"/>
          <p:cNvSpPr/>
          <p:nvPr/>
        </p:nvSpPr>
        <p:spPr>
          <a:xfrm>
            <a:off x="8814816" y="3381464"/>
            <a:ext cx="905256" cy="265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 вправо 9"/>
          <p:cNvSpPr/>
          <p:nvPr/>
        </p:nvSpPr>
        <p:spPr>
          <a:xfrm>
            <a:off x="8814816" y="4759160"/>
            <a:ext cx="905256" cy="265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 вправо 10"/>
          <p:cNvSpPr/>
          <p:nvPr/>
        </p:nvSpPr>
        <p:spPr>
          <a:xfrm>
            <a:off x="8814816" y="6125247"/>
            <a:ext cx="905256" cy="265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380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486</Words>
  <Application>Microsoft Office PowerPoint</Application>
  <PresentationFormat>Широкий екран</PresentationFormat>
  <Paragraphs>120</Paragraphs>
  <Slides>22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Century Schoolbook</vt:lpstr>
      <vt:lpstr>Times New Roman</vt:lpstr>
      <vt:lpstr>Тема Office</vt:lpstr>
      <vt:lpstr>Підготовка до олімпіади, як напрямок роботи з обдарованими дітьми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ЗОШ_38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ПК</dc:creator>
  <cp:lastModifiedBy>ПК</cp:lastModifiedBy>
  <cp:revision>35</cp:revision>
  <dcterms:created xsi:type="dcterms:W3CDTF">2024-08-15T10:15:51Z</dcterms:created>
  <dcterms:modified xsi:type="dcterms:W3CDTF">2024-08-20T14:46:47Z</dcterms:modified>
</cp:coreProperties>
</file>